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</p:sldIdLst>
  <p:sldSz cx="1511935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3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B64D"/>
    <a:srgbClr val="D5549E"/>
    <a:srgbClr val="3475A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60"/>
  </p:normalViewPr>
  <p:slideViewPr>
    <p:cSldViewPr snapToGrid="0" showGuides="1">
      <p:cViewPr varScale="1">
        <p:scale>
          <a:sx n="30" d="100"/>
          <a:sy n="30" d="100"/>
        </p:scale>
        <p:origin x="2333" y="19"/>
      </p:cViewPr>
      <p:guideLst>
        <p:guide orient="horz" pos="6803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534924"/>
            <a:ext cx="12851448" cy="7519835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344752"/>
            <a:ext cx="11339513" cy="5214884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6976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3415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49975"/>
            <a:ext cx="3260110" cy="1830459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49975"/>
            <a:ext cx="9591338" cy="1830459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430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287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84888"/>
            <a:ext cx="13040439" cy="8984801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454688"/>
            <a:ext cx="13040439" cy="4724895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9794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749874"/>
            <a:ext cx="6425724" cy="137047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749874"/>
            <a:ext cx="6425724" cy="137047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932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49979"/>
            <a:ext cx="13040439" cy="417491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94885"/>
            <a:ext cx="6396193" cy="2594941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89827"/>
            <a:ext cx="6396193" cy="1160474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94885"/>
            <a:ext cx="6427693" cy="2594941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89827"/>
            <a:ext cx="6427693" cy="1160474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4582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759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196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39968"/>
            <a:ext cx="4876384" cy="5039889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109937"/>
            <a:ext cx="7654171" cy="15349662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79857"/>
            <a:ext cx="4876384" cy="12004738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7088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39968"/>
            <a:ext cx="4876384" cy="5039889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109937"/>
            <a:ext cx="7654171" cy="15349662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79857"/>
            <a:ext cx="4876384" cy="12004738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27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49979"/>
            <a:ext cx="13040439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749874"/>
            <a:ext cx="13040439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20019564"/>
            <a:ext cx="340185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D0E8F-1979-4C40-AE94-36769963B380}" type="datetimeFigureOut">
              <a:rPr lang="ko-KR" altLang="en-US" smtClean="0"/>
              <a:t>2019-07-30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20019564"/>
            <a:ext cx="510278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20019564"/>
            <a:ext cx="340185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F34CE-2CB8-4BDA-883B-70F6A44BD1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40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11960" rtl="0" eaLnBrk="1" latinLnBrk="1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1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sha2014@hanmail.ne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0650" y="0"/>
            <a:ext cx="15240000" cy="21599525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6019800" y="11153335"/>
            <a:ext cx="8574107" cy="9378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4400" b="1" spc="-300" dirty="0">
                <a:solidFill>
                  <a:schemeClr val="tx1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2019. 8. 5(</a:t>
            </a:r>
            <a:r>
              <a:rPr lang="ko-KR" altLang="en-US" sz="4400" b="1" spc="-300" dirty="0">
                <a:solidFill>
                  <a:schemeClr val="tx1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월</a:t>
            </a:r>
            <a:r>
              <a:rPr lang="en-US" altLang="ko-KR" sz="4400" b="1" spc="-300" dirty="0">
                <a:solidFill>
                  <a:schemeClr val="tx1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) ~ 8. 22(</a:t>
            </a:r>
            <a:r>
              <a:rPr lang="ko-KR" altLang="en-US" sz="4400" b="1" spc="-300" dirty="0">
                <a:solidFill>
                  <a:schemeClr val="tx1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목</a:t>
            </a:r>
            <a:r>
              <a:rPr lang="en-US" altLang="ko-KR" sz="4400" b="1" spc="-300" dirty="0">
                <a:solidFill>
                  <a:schemeClr val="tx1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)</a:t>
            </a:r>
          </a:p>
          <a:p>
            <a:endParaRPr lang="en-US" altLang="ko-KR" sz="2000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r>
              <a:rPr lang="en-US" altLang="ko-KR" sz="3600" b="1" dirty="0">
                <a:solidFill>
                  <a:srgbClr val="D5549E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1) </a:t>
            </a:r>
            <a:r>
              <a:rPr lang="ko-KR" altLang="en-US" sz="3600" b="1" dirty="0">
                <a:solidFill>
                  <a:srgbClr val="D5549E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관찰 실습 수기</a:t>
            </a:r>
            <a:r>
              <a:rPr lang="en-US" altLang="ko-KR" sz="3600" b="1" dirty="0">
                <a:solidFill>
                  <a:srgbClr val="D5549E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,  2) </a:t>
            </a:r>
            <a:r>
              <a:rPr lang="ko-KR" altLang="en-US" sz="3600" b="1" dirty="0">
                <a:solidFill>
                  <a:srgbClr val="D5549E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치료 실습 수기</a:t>
            </a:r>
            <a:endParaRPr lang="en-US" altLang="ko-KR" sz="3600" b="1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endParaRPr lang="en-US" altLang="ko-KR" sz="2400" b="1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r>
              <a:rPr lang="ko-KR" altLang="en-US" sz="3200" b="1" spc="-90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홈페이지에서 신청서</a:t>
            </a:r>
            <a:r>
              <a:rPr lang="en-US" altLang="ko-KR" sz="3200" b="1" spc="-90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, </a:t>
            </a:r>
            <a:r>
              <a:rPr lang="ko-KR" altLang="en-US" sz="3200" b="1" spc="-90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수기 양식을 내려 받아 작성 후 이메일</a:t>
            </a:r>
            <a:r>
              <a:rPr lang="en-US" altLang="ko-KR" sz="3200" b="1" spc="-90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(</a:t>
            </a:r>
            <a:r>
              <a:rPr lang="en-US" altLang="ko-KR" sz="3200" b="1" spc="-90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  <a:hlinkClick r:id="rId3"/>
              </a:rPr>
              <a:t>ksha2014@daum.net</a:t>
            </a:r>
            <a:r>
              <a:rPr lang="en-US" altLang="ko-KR" sz="3200" b="1" spc="-90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)</a:t>
            </a:r>
            <a:r>
              <a:rPr lang="ko-KR" altLang="en-US" sz="3200" b="1" spc="-90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로 접수</a:t>
            </a:r>
            <a:endParaRPr lang="en-US" altLang="ko-KR" sz="3200" b="1" spc="-90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endParaRPr lang="en-US" altLang="ko-KR" sz="2400" b="1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전국 언어치료 관련학과 재학생</a:t>
            </a:r>
            <a:endParaRPr lang="en-US" altLang="ko-KR" sz="3200" b="1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endParaRPr lang="en-US" altLang="ko-KR" sz="2000" b="1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접수</a:t>
            </a:r>
            <a:r>
              <a:rPr lang="en-US" altLang="ko-KR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-</a:t>
            </a:r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심사</a:t>
            </a:r>
            <a:r>
              <a:rPr lang="en-US" altLang="ko-KR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-</a:t>
            </a:r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선정 발표</a:t>
            </a:r>
            <a:r>
              <a:rPr lang="en-US" altLang="ko-KR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-</a:t>
            </a:r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시상식</a:t>
            </a:r>
            <a:endParaRPr lang="en-US" altLang="ko-KR" sz="1400" b="1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endParaRPr lang="en-US" altLang="ko-KR" b="1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r>
              <a:rPr lang="en-US" altLang="ko-KR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2019. 8. 26(</a:t>
            </a:r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월</a:t>
            </a:r>
            <a:r>
              <a:rPr lang="en-US" altLang="ko-KR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) </a:t>
            </a:r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오후 </a:t>
            </a:r>
            <a:r>
              <a:rPr lang="en-US" altLang="ko-KR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5</a:t>
            </a:r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시</a:t>
            </a:r>
            <a:endParaRPr lang="en-US" altLang="ko-KR" sz="3200" b="1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endParaRPr lang="en-US" altLang="ko-KR" b="1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r>
              <a:rPr lang="en-US" altLang="ko-KR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2019. 8. 31(</a:t>
            </a:r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토</a:t>
            </a:r>
            <a:r>
              <a:rPr lang="en-US" altLang="ko-KR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) </a:t>
            </a:r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학회 연수회 후 시상</a:t>
            </a:r>
            <a:endParaRPr lang="en-US" altLang="ko-KR" sz="3200" b="1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endParaRPr lang="en-US" altLang="ko-KR" sz="2800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endParaRPr lang="en-US" altLang="ko-KR" sz="3200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endParaRPr lang="en-US" altLang="ko-KR" sz="3200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endParaRPr lang="en-US" altLang="ko-KR" sz="3200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endParaRPr lang="en-US" altLang="ko-KR" sz="3200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r>
              <a:rPr lang="en-US" altLang="ko-KR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(</a:t>
            </a:r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사</a:t>
            </a:r>
            <a:r>
              <a:rPr lang="en-US" altLang="ko-KR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) </a:t>
            </a:r>
            <a:r>
              <a:rPr lang="ko-KR" altLang="en-US" sz="3200" b="1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한국언어치료학회 </a:t>
            </a:r>
            <a:endParaRPr lang="en-US" altLang="ko-KR" sz="3200" b="1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  <a:p>
            <a:r>
              <a:rPr lang="en-US" altLang="ko-KR" sz="2800" b="1" spc="-150" dirty="0">
                <a:solidFill>
                  <a:srgbClr val="002060"/>
                </a:solidFill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Tel)  010-9005-7322    E-mail) ksha2014@daum.net</a:t>
            </a:r>
            <a:endParaRPr lang="ko-KR" altLang="en-US" sz="2800" b="1" spc="-150" dirty="0">
              <a:solidFill>
                <a:srgbClr val="002060"/>
              </a:solidFill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3605842" y="11317857"/>
            <a:ext cx="2173856" cy="711935"/>
          </a:xfrm>
          <a:prstGeom prst="flowChartTermina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/>
              <a:t>접수기간</a:t>
            </a: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446277"/>
              </p:ext>
            </p:extLst>
          </p:nvPr>
        </p:nvGraphicFramePr>
        <p:xfrm>
          <a:off x="6211020" y="17864683"/>
          <a:ext cx="8245874" cy="207264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120120">
                  <a:extLst>
                    <a:ext uri="{9D8B030D-6E8A-4147-A177-3AD203B41FA5}">
                      <a16:colId xmlns:a16="http://schemas.microsoft.com/office/drawing/2014/main" val="2277754307"/>
                    </a:ext>
                  </a:extLst>
                </a:gridCol>
                <a:gridCol w="1625660">
                  <a:extLst>
                    <a:ext uri="{9D8B030D-6E8A-4147-A177-3AD203B41FA5}">
                      <a16:colId xmlns:a16="http://schemas.microsoft.com/office/drawing/2014/main" val="2368401650"/>
                    </a:ext>
                  </a:extLst>
                </a:gridCol>
                <a:gridCol w="4500094">
                  <a:extLst>
                    <a:ext uri="{9D8B030D-6E8A-4147-A177-3AD203B41FA5}">
                      <a16:colId xmlns:a16="http://schemas.microsoft.com/office/drawing/2014/main" val="3104473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구분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인원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상장 및 포상금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406869"/>
                  </a:ext>
                </a:extLst>
              </a:tr>
              <a:tr h="43347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최우수상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/>
                        <a:t>2</a:t>
                      </a:r>
                      <a:endParaRPr lang="ko-KR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학회장상 및 </a:t>
                      </a:r>
                      <a:r>
                        <a:rPr lang="en-US" altLang="ko-KR" sz="2800" dirty="0"/>
                        <a:t>30</a:t>
                      </a:r>
                      <a:r>
                        <a:rPr lang="ko-KR" altLang="en-US" sz="2800" dirty="0"/>
                        <a:t>만원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778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우수상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/>
                        <a:t>4</a:t>
                      </a:r>
                      <a:endParaRPr lang="ko-KR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학회장상 및 </a:t>
                      </a:r>
                      <a:r>
                        <a:rPr lang="en-US" altLang="ko-KR" sz="2800" dirty="0"/>
                        <a:t>20</a:t>
                      </a:r>
                      <a:r>
                        <a:rPr lang="ko-KR" altLang="en-US" sz="2800" dirty="0"/>
                        <a:t>만원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948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장려상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/>
                        <a:t>6</a:t>
                      </a:r>
                      <a:endParaRPr lang="ko-KR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학회장상 및 </a:t>
                      </a:r>
                      <a:r>
                        <a:rPr lang="en-US" altLang="ko-KR" sz="2800" dirty="0"/>
                        <a:t>10</a:t>
                      </a:r>
                      <a:r>
                        <a:rPr lang="ko-KR" altLang="en-US" sz="2800" dirty="0"/>
                        <a:t>만원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942282"/>
                  </a:ext>
                </a:extLst>
              </a:tr>
            </a:tbl>
          </a:graphicData>
        </a:graphic>
      </p:graphicFrame>
      <p:sp>
        <p:nvSpPr>
          <p:cNvPr id="29" name="순서도: 수행의 시작/종료 28"/>
          <p:cNvSpPr/>
          <p:nvPr/>
        </p:nvSpPr>
        <p:spPr>
          <a:xfrm>
            <a:off x="3605842" y="12160614"/>
            <a:ext cx="2173856" cy="711935"/>
          </a:xfrm>
          <a:prstGeom prst="flowChartTermina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/>
              <a:t>수기주제</a:t>
            </a:r>
            <a:endParaRPr lang="ko-KR" altLang="en-US" sz="3200" b="1" dirty="0"/>
          </a:p>
        </p:txBody>
      </p:sp>
      <p:sp>
        <p:nvSpPr>
          <p:cNvPr id="30" name="순서도: 수행의 시작/종료 29"/>
          <p:cNvSpPr/>
          <p:nvPr/>
        </p:nvSpPr>
        <p:spPr>
          <a:xfrm>
            <a:off x="3605842" y="13008329"/>
            <a:ext cx="2173856" cy="642649"/>
          </a:xfrm>
          <a:prstGeom prst="flowChartTermina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/>
              <a:t>접수방법</a:t>
            </a:r>
            <a:endParaRPr lang="ko-KR" altLang="en-US" sz="3200" b="1" dirty="0"/>
          </a:p>
        </p:txBody>
      </p:sp>
      <p:sp>
        <p:nvSpPr>
          <p:cNvPr id="31" name="순서도: 수행의 시작/종료 30"/>
          <p:cNvSpPr/>
          <p:nvPr/>
        </p:nvSpPr>
        <p:spPr>
          <a:xfrm>
            <a:off x="3605842" y="14349873"/>
            <a:ext cx="2173856" cy="639175"/>
          </a:xfrm>
          <a:prstGeom prst="flowChartTermina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/>
              <a:t>참가대상</a:t>
            </a:r>
          </a:p>
        </p:txBody>
      </p:sp>
      <p:sp>
        <p:nvSpPr>
          <p:cNvPr id="32" name="순서도: 수행의 시작/종료 31"/>
          <p:cNvSpPr/>
          <p:nvPr/>
        </p:nvSpPr>
        <p:spPr>
          <a:xfrm>
            <a:off x="3605842" y="15162254"/>
            <a:ext cx="2173856" cy="639175"/>
          </a:xfrm>
          <a:prstGeom prst="flowChartTermina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/>
              <a:t>진행일정</a:t>
            </a:r>
            <a:endParaRPr lang="ko-KR" altLang="en-US" sz="3200" b="1" dirty="0"/>
          </a:p>
        </p:txBody>
      </p:sp>
      <p:sp>
        <p:nvSpPr>
          <p:cNvPr id="33" name="순서도: 수행의 시작/종료 32"/>
          <p:cNvSpPr/>
          <p:nvPr/>
        </p:nvSpPr>
        <p:spPr>
          <a:xfrm>
            <a:off x="3605842" y="15955180"/>
            <a:ext cx="2173856" cy="639175"/>
          </a:xfrm>
          <a:prstGeom prst="flowChartTermina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/>
              <a:t>당선발표</a:t>
            </a:r>
            <a:endParaRPr lang="ko-KR" altLang="en-US" sz="3200" b="1" dirty="0"/>
          </a:p>
        </p:txBody>
      </p:sp>
      <p:sp>
        <p:nvSpPr>
          <p:cNvPr id="34" name="순서도: 수행의 시작/종료 33"/>
          <p:cNvSpPr/>
          <p:nvPr/>
        </p:nvSpPr>
        <p:spPr>
          <a:xfrm>
            <a:off x="3605842" y="16776455"/>
            <a:ext cx="2173856" cy="639175"/>
          </a:xfrm>
          <a:prstGeom prst="flowChartTermina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/>
              <a:t>시       상</a:t>
            </a:r>
          </a:p>
        </p:txBody>
      </p:sp>
      <p:sp>
        <p:nvSpPr>
          <p:cNvPr id="36" name="순서도: 수행의 시작/종료 35"/>
          <p:cNvSpPr/>
          <p:nvPr/>
        </p:nvSpPr>
        <p:spPr>
          <a:xfrm>
            <a:off x="3605842" y="19447769"/>
            <a:ext cx="2173856" cy="639175"/>
          </a:xfrm>
          <a:prstGeom prst="flowChartTermina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/>
              <a:t>문      의</a:t>
            </a:r>
          </a:p>
        </p:txBody>
      </p:sp>
    </p:spTree>
    <p:extLst>
      <p:ext uri="{BB962C8B-B14F-4D97-AF65-F5344CB8AC3E}">
        <p14:creationId xmlns:p14="http://schemas.microsoft.com/office/powerpoint/2010/main" val="41965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119</Words>
  <Application>Microsoft Office PowerPoint</Application>
  <PresentationFormat>사용자 지정</PresentationFormat>
  <Paragraphs>40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나눔스퀘어라운드 ExtraBold</vt:lpstr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동균 이</dc:creator>
  <cp:lastModifiedBy>user</cp:lastModifiedBy>
  <cp:revision>26</cp:revision>
  <dcterms:created xsi:type="dcterms:W3CDTF">2019-07-10T04:55:15Z</dcterms:created>
  <dcterms:modified xsi:type="dcterms:W3CDTF">2019-07-30T11:41:57Z</dcterms:modified>
</cp:coreProperties>
</file>