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6858000" cy="9906000" type="A4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DD94-A190-406A-A650-B6FA877ADE2E}" type="datetimeFigureOut">
              <a:rPr lang="ko-KR" altLang="en-US" smtClean="0"/>
              <a:t>2021-01-08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B32C-5522-4781-AAD9-D4768DB572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1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2DD94-A190-406A-A650-B6FA877ADE2E}" type="datetimeFigureOut">
              <a:rPr lang="ko-KR" altLang="en-US" smtClean="0"/>
              <a:t>2021-01-08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6B32C-5522-4781-AAD9-D4768DB572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791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514350" rtl="0" eaLnBrk="1" latinLnBrk="1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1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60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61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924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53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4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6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25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66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1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99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14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27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94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용지(210x297mm)</PresentationFormat>
  <Paragraphs>0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kdk-sj</dc:creator>
  <cp:lastModifiedBy>kdk-sj</cp:lastModifiedBy>
  <cp:revision>1</cp:revision>
  <dcterms:created xsi:type="dcterms:W3CDTF">2021-01-08T06:51:41Z</dcterms:created>
  <dcterms:modified xsi:type="dcterms:W3CDTF">2021-01-08T06:51:41Z</dcterms:modified>
</cp:coreProperties>
</file>